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sticidy.ru/%D0%9F%D0%B0%D1%80%D1%88%D0%B0_%D1%8F%D0%B1%D0%BB%D0%BE%D0%BD%D0%B8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sticidy.ru/%D0%9C%D0%BE%D0%BD%D0%B8%D0%BB%D0%B8%D0%BE%D0%B7_%D0%BF%D0%BB%D0%BE%D0%B4%D0%BE%D0%B2%D1%8B%D1%85_%D0%BA%D1%83%D0%BB%D1%8C%D1%82%D1%83%D1%80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sticidy.ru/%D0%9A%D1%83%D1%80%D1%87%D0%B0%D0%B2%D0%BE%D1%81%D1%82%D1%8C_%D0%BB%D0%B8%D1%81%D1%82%D1%8C%D0%B5%D0%B2_%D0%BF%D0%B5%D1%80%D1%81%D0%B8%D0%BA%D0%B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Грибы как возбудители болезней растений (продолжение)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357982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 болезни в цикле развития имеет две формы размножения: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Claviceps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purpurea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Sphaselia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segetum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Склероции – черные твердые рожки, развиваются в колосе вместо зерна. В колосе образуется 2–5 рожков, размером до 45 м. У некоторых злаковых трав длина склероциев не превышает 3 мм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При прорастании склероции на ее поверхности образуется от 10 до 30 стром.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Стромы – мясистые, пурпурные или желто красные. Состоят из ножки, длиной до 5 см и головок красноватого цвета, 3,0–4,0 мм в диаметре. Внутри головки, близко к поверхности, непрерывным слоем располагаются перитеции.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Перитеции 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кувшиновидной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формы. Устьица выступают на поверхности стромы в форме маленьких сосочков и придают ей шероховатый вид. В каждой головке образуется от 200 до 400 перитеций. Размер одной перитеции варьирует от 275,0–300,0х82,0–110,0 мкм. В перитециях формируется по 32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 8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 каждом.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цилиндрической или булавовидной формы. Размер варьирует 60,0–90,0х2,0–4,0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бесцветные, нитевидной формы, одноклеточные. Размер 34,0–50,0х1,0–1,40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Конидиеносцы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одноклеточные, цилиндрические, тесно скучены. Размер 9,0–12,0х2,0–3,0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Конидии 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одноклетчные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эллиптической формы.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Рамер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4,0–6,0х2,0–3,0 мкм.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6215106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Главный источник первичного заражения – склероции, перезимовавшие в почве и сохраняющиеся в семенном материале. Распространяется спорынья и с помощью дикорастущих злаков.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Склероции спорыньи во время уборки осыпаются на почву. Многие попадают в зерно. Весной при температуре +10°C–+14°C склероции прорастают и образуют стромы, содержащие перитеции с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Созревшие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выбрасываются из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под действием осмотического давления и разносятся потоками воздуха. Оказавшись на цветке злака,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прорастает, образуя грибницу, проникающую через рыльце в завязь, где уничтожает содержимое клеток и обильно разрастается.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5911873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Белая гниль подсолнечника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поражающая все части растения в любой стадии развития. Возбудитель – гриб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Sclerotinia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sclerotiorum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Воздействие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приводит к гибели молодых растений, снижению урожайности до 30%, сокращению выхода масла и изменению его вкуса на горьковатый. Инфекция распространена повсеместно.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286544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 болезни –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эуаскомицет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Sclerotinia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sclerotiorum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Lib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Вагу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Sclerotinia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libertiana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Fuckel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.,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Whetzelinia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sclerotiorum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Krof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Dumont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Грибница – многоклеточная, бесцветная.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Склероции – образования видоизмененной грибницы, имеют округлую, продолговатую либо неправильную форму и плотную консистенцию. По мере развития наружный слой темнеет. Форма склероциев повторяет полости в тканях. Размер от 1–15 мм до 10–12 см.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величине склероциев популяцию белой гнили делят на две морфологические группы. Первая – с малочисленными крупными склероциями. Вторая – с многочисленными мелкими. Первая группа является более патогенной, чем вторая. В зависимости от величины на склероции формируется от одной до пяти, а на решетчатом от десяти до сорока апотециев.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Апотеции – совершенная стадия развития гриба, представляет собой открытого типа плодовое тело, посаженное на тонкую ножку длиной от 2 до 7 см. Форма апотеция блюдцеобразная либо воронковидная, диаметр 3–10 мм.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Окраска апотеций светло-бурая. Верхняя часть состоит из слоя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плотносидящие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содержат по восемь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Размер 125–150х6–9 мкм.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чередуются с парафизами булавовидной формы, выполняющими функцию выталкивания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эллиптические, бесцветные. Размер 7–12х4–8 мкм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286544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S.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sclerotiorum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полифаг, неспециализированный факультативный паразит. Он способен питаться более чем на 300 видах дикорастущих, культурных и сорных растений из 22 семейств. Из культурных растений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заселяет: морковь, огурцы, картофель, томаты, бобы, лук, арбузы, кабачки, сою, рапс, горох, капусту и многие другие. Из сорных – различные виды осота, полынь, одуванчик лекарственный, сурепицу,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гулявник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Источник инфекции – склероции. Они могут находиться на остатках пораженных растений, на семенах, или в примеси к ним, а также в почве, где они могут сохраняться в опавшем состоянии.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Пережившие зиму склероции, прорастают грибницей, проникающей в корневую шейку и нижнюю часть стебля. Склероции прорастают и заражают растения в течение всего периода вегетации.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Прорастание склероциев и образование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длится 30–38 дней, считая от начала весенних полевых работ. При созревании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выбрасываются из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 разносятся потоками воздуха. Попадая на растение споры, прорастают и образуют росток, внедряющийся в ткани растений. Инкубационный период болезни составляет 7–10 дней.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Распространение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происходит и при помощи мицелия. Грибница хорошо переносит высушивание и ее подсохшие обломки хорошо разносятся ветром, а при достаточном увлажнении вызывают новое заражение растений.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5911873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Парша яблони и груши -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 болезнь растения. Возбудитель в цикле развития имеет две стадии: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Venturia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inaegualis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Fusicladium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dendriticum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является узкоспециализированным паразитом. Инфекция поражает листья, чашелистики, плоды, плодоножки, реже молодые побеги. Болезнь распространена повсеместно.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543956" cy="6357982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 болезни – фитопатогенный гриб: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Venturia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inaegualis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Fusicladium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dendriticum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Псевдотеции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мелкие, шарообразные, расположены под эпидермисом. Каждое плодовое тело содержит 120–200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Диаметр 90–120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булавовидно-цилиндрический, в каждом до 8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Размер 40,0–70,0х10,0–12,0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двухклеточные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желудевидные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желто-зеленые. Размер 13,0–17,0х6,0–7,0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Конидиеносцы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короткие, оливковые, с одной конидией на вершине. Размер 15,0–40,0х4,0–6,0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Конидия– темноокрашенная, зеленовато-желтая,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свекловидная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или яйцевидная. Размер 13,0–30,0х6,0–12,0 мкм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6500858"/>
          </a:xfrm>
        </p:spPr>
        <p:txBody>
          <a:bodyPr>
            <a:normAutofit fontScale="4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 парши яблони обычно зимует в форме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 на опавших листьях. В некоторых случаях возможна зимовка грибницы на пораженных побегах.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являются первичным источником заражения растений весной.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пораженных листьях ещё в осеннее время формируются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псевдотеции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Они погружены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мезофилльную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ткань листа, но устьица, покрытые острыми щетинками, выступают на поверхность. Расположены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псевдотеции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обычно в пределах пятен парши или на небольшом расстоянии вокруг них. Устьица, независимо от расположения пятен, выходят на ту сторону листа, которая лучше освещается солнечным светом.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каждом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псевдотеции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весной образуется множество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Их созревание и рассеивание наблюдаются при переменной влажности в диапазоне от +7°C до +23°C (температурный оптимум +18°C–+20°C). Выбрасывание спор происходит в апреле – июне, в зависимости от климата и погодных условий. Выход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может продолжаться до 60 дней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  <a:hlinkClick r:id="rId2"/>
              </a:rPr>
              <a:t>[5]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Наиболее опасными для заражения считаются фазы: распускание почек, окрашивание бутонов, цветения, массовое опадение лепестков. Распространяется инфекция с воздушными потоками и каплями дождя.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Прорастают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 диапазоне температур от +2°C до +30°C. Температурный оптимум +18°C–+20°C. В случае оптимальных условий прорастание наблюдается через 4 часа, а при понижении или повышении температуры, соответственно +6°C и +27°C, через 6 часов. Созревание и выброс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возможен только после их увлажнения. Прорастание – только в присутствии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капельно-жидкой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влаги. Поэтому в засушливые периоды их развитие задерживается. Спора образует ростковую трубку, которая внедряется в растительную ткань и продуцирует грибницу. Инфекция поражает только листья младше 25 дней. В более старую листву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 проникать неспособен.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Инкубационный период длится от 8 до 21 суток. При температуре +17°C–+ 21°C – 10 дней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5911873"/>
          </a:xfrm>
        </p:spPr>
        <p:txBody>
          <a:bodyPr/>
          <a:lstStyle/>
          <a:p>
            <a:pPr marL="0" indent="342900" algn="ctr"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Грибы отдела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Basidiomycota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Черная парша картофеля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Стеблевая ржавчина злаков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Пыльная головня пшеницы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Твердая головня пшеницы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428604"/>
            <a:ext cx="8543956" cy="5697559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Черная парша картофеля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это болезнь растения. Возбудитель – базидиомицет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Rhizoctonia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solani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Thanatephorus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cucumeris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=Hypochnus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solani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Заболевание широко распространено в России и сопредельных странах.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/>
          <a:lstStyle/>
          <a:p>
            <a:pPr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Грибы отдела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Ascomycota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Курчавость листьев персика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Мучнистая роса озимой пшеницы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Спорынья ржи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Белой гнили подсолнечника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Парши яблони и груши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715148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 болезни – базидиомицет, больше известный по названию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как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Rhizoctonia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solani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Thanatephorus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cucumeris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=Hypochnus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solani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Базидиальная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стадия не является обязательной в цикле развития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Базидиоспоры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образуются только в условиях повышенной влажности на мицелии, расположенном на стебле в непосредственной близости к поверхности земли.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Rhizoctonia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solani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(покоящаяся и паразитическая стадии):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Мицелий – сапрофитный, развивается на подземных органах растений и образует более-менее заметные сплетения и склероции.  Гифы коричневатые, местами практически бесцветные, разветвлены Т-образно. Толщина 6–10 мкм, имеет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анамостозы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Гифы, проникающие в растительные ткани, остаются прозрачными.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Склероции – темно коричневые или черные,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коростинчатые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крепко приросшие к субстрату, часто сросшиеся. Представляют собой густое переплетение гиф, состоящих их толстостенных, коротких, неопределенной формы клеток с темноокрашенными стенками.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Thanatephorus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cucumeris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(половая или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базидиальная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стадия):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Плодовое тело – хлопьевидное или в форме паутинистого налета, при высыхании – от белого до темно-желтого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Базидии – почти цилиндрической формы,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обратногрушевидные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или булавовидные с четырьмя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стеригмами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Размеры базидий: 12–8х8–11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Стеригмы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размеры 3–20х1,5–4,5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Базидиоспоры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продолговато-эллиптические или эллиптические, иногда способны прорастать в мицелии и давать вторичные споры. Размеры: 7–12,5х4–7 мкм.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86874" cy="6429420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Rhizoctonia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solani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 факультативный паразит, может длительно существовать в почве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сапрофитно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Цикл развития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включает три стадии: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Покоящаяся – склероции. В этой форме возбудитель черной парши картофеля зимует на клубнях, в почве и на растительных остатках.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Паразитическая – грибница проросшая из склероций на зараженных клубнях, развивается после посадки, поражает проростки. Гифы проникают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эпидермальную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ткань растения-хозяина, быстро распространяются по межклеточникам и заходят внутрь клеток.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Половая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базидиальная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«белая ножка». Развивается в середине лета на стеблях картофеля в форме грязно-белого войлочного налета, легко снимающегося пленкой. Формирование половой стадии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свидетельствует об интенсивном развитии заболевания на подземных органах. Базидии смываются со стебля дождем, попадают в почву и заражают молодые клубни, образуя на них склероции.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Условия развития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 черной парши развивается в условиях высоко влажности при температуре от +9°C до +27°C. Оптимальная температура развития +15°C–+21°C. Интенсивное развитие заболевания наблюдается при ранней глубокой посадке клубней в недостаточно прогретую, сырую почву.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143668"/>
          </a:xfrm>
        </p:spPr>
        <p:txBody>
          <a:bodyPr>
            <a:normAutofit fontScale="92500"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Стеблевая ржавчина злаков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это болезнь растения, а именно хлебных злаков. Возбудитель – ржавчинный, двудомный гриб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Puccinia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graminis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обладающий в органах вегетирующих растений выраженным паразитизмом. Промежуточное растение-хозяин – барбарис. В климатических условиях северо-запада Российской Федерации эта болезнь является распространенной и вредоносной. Гриб поражает листовые влагалища, стебли, реже колосковые чешуйки. Больные растения страдают от излишнего испарения, рано созревают, что значительно снижает качественные и количественные показатели урожая.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5840435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Puccinia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graminis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развивается в пяти стадиях: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спермогонии;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эциальная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стадия;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урединиостадия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телиостадия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базидии.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Промежуточное растение-хозяин – различные виды барбариса, в основном барбарис обыкновенный.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Спермогонии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на молодых листьях и соцветиях барбариса появляются желтые пятна. На верхней стороне листа на пятнах присутствуют мелкие черные точечки – спермогонии.  Они шаровидные, располагаются одиночно или небольшими группами. Диаметр спермогоний 120–130 мкм, окрас темно-желтый.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5911873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Эции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располагаются группами в форме продолговатых и круглых пятен на нижней стороне листа барбариса. Они имеют цилиндрически-чашевидную форму, край отогнут. Цвет беловато-желтый, диаметр 2–5 мкм. Клетки покрова (перидия) прямоугольной формы, плотно соединены и усажены бородавочками. Толщина оболочки внешней стенки 7–13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Эциоспоры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шаровидные либо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округло-тупомногогранные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содержимым желтого цвета. Оболочка бесцветная, утолщенная в верхней части, покрыта мелкими бородавочками. Размер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эциоспор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варьирует: 14,0–22,0х12,0–18,0 мкм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Урединиоспоры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в летнее время на стеблях злаков проявляются порошащие подушечки продолговатой формы ржаво-бурого цвета. Это скопления одноклеточных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урединиоспор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Подушечки сливаются. В результате образуются продольные линии.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Урединиоспоры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продолговатые, эллиптической формы. Размеры варьируют 20,0–42,0х14,0–22,0 мкм. Оболочка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шипиками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желтая.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(зимняя стадия) – имеют облик черных подушечек продолговатой формы, сливающихся в полоски черного цвета, длиной до 22 мм. Образование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сопровождается разрывом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эпидермиса.Телиоспора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расположена на длинной ножке, состоит из двух клеток. Форма продолговато-бурая, размер 35,0–60,0х12,0–22,0 мкм. Оболочка коричневая, гладкая, утолщенная у вершины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5911873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 болезни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Puccinia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graminis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Pers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является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ржавчиным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двудомным грибом: спермогонии 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образуются на барбарисе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магонии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Урединиостадия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телиостадия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на многих видах злаков, в том числе пшенице,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ячмене.Всего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поражает более 280 видов культурных и дикорастущих злаковых.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Спермогонии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Спермогонии формируются весной на верхней, иногда нижней стороне листа барбариса. Внутри спермогоний образуется большое количество мелких, светлых спермаций, одноклеточного строения. При их помощи происходит оплодотворение прочих спермогониев, что приводит к появлению новых биологических форм и рас.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Эциальная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стадия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образуются на нижней стороне листа барбариса через 2–5 суток после появления спермогониев. Иногда их можно наблюдать на черешках и молодых побегах.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Эциоспоры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разлетаются и попадают на зерновые. При наличии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капельно-жидкой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влаги и температуре от +5 до +24°C они прорастают.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5840435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Урединиостадия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местах внедрения ростка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эциоспоры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развивается грибница. На ней формируются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урединии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урединиоспорами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Ее называют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урединиомицелием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урединиогрибницей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Прорастание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урединиоспоры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капельно-жидкой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влаге происходит при температуре от +1°C до +30°C, оптимально +18°C–+20°C. За вегетационный период гриб дает несколько поколений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урединоспор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Количество зависит от экологических условий.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Телиостадия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концу вегетации на листьях и на листовых влагалищах, зараженных растений, образуются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Они развиваются в местах формирования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урединий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Зимуют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 растительных остатках. Обычно на стерне. Прорастают весной, после периода покоя. Температура прорастания +9°C–+29°C, оптимальная температура прорастания +18°C–+ 22°C. Влажность воздуха, необходимая для прорастания 95–100 %. Время прорастания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зависит от степени их зрелости. Зрелые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способны прорастать через 3–4 часа при наступлении необходимых условий.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Базидии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Базидии с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базидиоспорами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образуются из клеток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Они разлетаются, попадают на барбарис или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магонию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образуют новую грибницу, формирующую спермогонии 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543956" cy="6143668"/>
          </a:xfrm>
        </p:spPr>
        <p:txBody>
          <a:bodyPr>
            <a:normAutofit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Пыльная головня пшеницы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это болезнь растения, в частности пшеницы и ржи, при котором поражается только колос. Вызывается узкоспециализированным паразитическим грибом из порядка Головневые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Ustilago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tritici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Вместо колоса наблюдается появление черной массы пылящих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Встречается болезнь во всех районах возделывания пшеницы. На пшенице болезнь встречается повсеместно. Пыльная головня поражает рожь небольшими очагами в районах с достаточно теплым климатом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401080" cy="5697559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 болезни –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базидиальный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головневый гриб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Ustilago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tritici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возбудителя шаровидные, мелкие, иногда угловатые или продолговатые, оливково-коричневые. Оболочка покрыта маленькими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шипиками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Размер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5,0–9,0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Семена пшеницы могут иметь разную степень заражения пыльной головней. Степень заражения зависит от устойчивости сорта. В семенах восприимчивых сортов сильно поражаются все части зародыша. В устойчивых сортах мицелий заходит только в щиток семени, реже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эпибласт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корешки. Присутствие мицелия в зародышевой почке устойчивых сортов не установлено. На основе этого разработан метод определения зараженности семян пшеницы пыльной головней в год сбора.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686800" cy="6429420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развивается в течение двух вегетационных периодов. В первый год наблюдается заражение зерна. На второй – проявление головни с созревшими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Заражение растения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пыльной головни происходит во время цветения. Споры гриба из пораженного колоса распыляются, попадают на цветки здоровых растений. Оказавшись на рыльце пестика,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прорастают и образуют диплоидные гифы, которые способны вместе с пыльцевой трубкой или самостоятельно достигать завязи. Гифы проникают в завязь и через поверхность. В результате семяпочка заражается, но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погибае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Зараженная завязь не отличается от здоровой и развивается во внешне нормальное зерно. Гриб сохраняется в оболочке зараженных зерен, эндосперме, щитке или в зародыше в форме зачаточного мицелия. Кроме того, грибницей может быть пронизан перикарпий и алейроновый слой.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начале развития гифы гриба имеют очень тонкую оболочку, гомогенную цитоплазму и малую агрессивную силу. К моменту созревания зерна гриб изменяется как морфологически, так и физиологически. Гифы вздуваются, их стенки становятся толще, а в цитоплазме клеток образуются капельки жира. Приняв такую форму, гриб уходит в состояние покоя.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Ustilago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tritici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сохраняет жизнеспособность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непроросшем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зерне более трех лет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5911873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Курчавость листьев персика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Taphrina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deformans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 это болезнь растения, проявляющееся в форме поражения листьев, побегов и плодов. Возбудитель –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тафриномицет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Taphrina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deformans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Berk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Tul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Кроме персика, растениями-хозяевами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могут выступать абрикос, нектарин, миндаль. Распространена болезнь повсеместно в ареале произрастания этих культур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5840435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высеве прорастающее зараженное зерно внешне ничем не отличается от здорового. Одновременно с началом прорастания семени гриб активизируется и поражает проросток. Далее происходит диффузное распространение грибницы по стеблю. Иногда она обнаруживается в молодых листьях. При развитии колоса гифы обильно разрастаются, сильно утолщаясь. Стенки приобретают студенистость и сливаются, образуя массу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заражение и развитие болезни значительное влияние оказывают условия внешней среды. При повышенной влажности и температуре +18°C–+24°C, совпадающих с фазой цветения пшеницы провоцируется большая зараженность посевов.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Гриб прекращает рост в растении при +7°C–+8°C. Это объясняет меньшее появление Пыльной головни пшеницы и ржи при позднем, подзимнем посеве озимой пшеницы и раннем – яровой.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Холодная погода, совпадающая с периодом всходов яровой пшеницы, и пониженная влажность, сопровождающая рост растений от всходов до колошения, приводят к усилению вредоносности головни, и повышают процент пораженных и выпавших растений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52"/>
            <a:ext cx="8329642" cy="5983311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Твердая головня пшеницы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это болезнь растения поражающая колос растения-хозяина. Возбудители – головневые грибы рода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Tilletia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различающиеся морфологическими признаками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Отчетливые признаки болезни проявляются в самом начале периода молочной спелости зерна: колосья немного сплюснуты, окраска зеленая с синим оттенком, колосовые чешуйки раздвинуты. Болезнь распространена по всей территории России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6357982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Возбудители болезни –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базидиальные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грибы, порядок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Ustilaginales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род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Tilletia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Чаще всего это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Tilletia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caries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Tul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(=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tritici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Wint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 или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Tilletia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laevis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Kuehn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(=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foetida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Liro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Гораздо реже встречается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T.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intermedia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Gassner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Все возбудители вызывают одинаковые поражения колоса и отличаются только морфологическими особенностями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Tilletia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caries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Tul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шаровидной или почти шаровидной формы со светло- или темно-коричневой оболочкой. Инкрустация оболочки сетчатая с пятиугольными ребристыми ячейками высотой 1,40–2,10 мкм. Размер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14,0–25,0х12,60–21,0 мкм, чаще 18,90х18,0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Tilletia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laevis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Kuehn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эллипсоидной или продолговатой формы, темно-коричневые с гладкой оболочкой. Размер 13,50–22,50х12,60–18,0 мкм, обычно 17,0х14,0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Tilletia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intermedia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Gassner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имеют почти шаровидную, эллипсоидную или овальную форму. Оболочка светло- или темно-коричневого цвета. Инкрустация оболочки сетчатая с небольшими ячейками, имеющими широкие ребра высотой 0,2–0,3 мкм. Размер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15,0–20,0х14,0–18,0 мкм, чаще 16,70х15,30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мкм.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6357982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Возбудители твердой (мокрой, вонючей) головни пшеницы развиваются в двух стадиях: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хламидиоспоры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и базидии.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Базидии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прорастают в почве и образуют базидии в форме трубочки. На базидии почкообразно расположены от 4 до 12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базидиоспор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После копуляции образуются инфекционные гифы. Они заражают проросток пшеницы. Развиваясь вместе с хозяином, грибница диффузно распространяется по растению, добирается до конуса нарастания, проникая в листья, стебли и колосья. При отсутствии в непосредственной близости с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подходящего растения-хозяина она гибнет под действием почвенных микроорганизмов. Наиболее благоприятные условия развития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почве создаются при относительной влажности 40–60% и температуре +5°C–+10°C, по другим данным +6°C–+15°C.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543956" cy="6357982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Хламидиоспоры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Черная масса, содержащаяся в головневых сорусах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спорокучках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образуются одновременно с формированием зерна. В это время наблюдается разрастание грибницы с образованием на месте содержимого зерен споровой массы. Наружная оболочка при этом не страдает.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процессе уборки и обмолота происходит разрушение пораженных зерен.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распыляются и оседают на поверхности здоровых зерен. Множество их задерживается на бороздке. При посеве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попадают в почву вместе с зерном.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развития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Болезнь может распространиться от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телиоспор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если предшественником была пораженная пшеница, но при этом разрыв между вспашкой и новым посевом не должен превышать 14–21 день.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Источником заражения здорового зерна служат тара, сеялки и прочий сельскохозяйственный инвентарь, с попавшими на него спорами возбудителя, и предварительно не обеззараженный фунгицидом.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Озимая пшеница при поздних сроках посева и яровая при условии чрезмерно раннего посева сильнее поражаются мокрой головней пшеницы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472518" cy="6143668"/>
          </a:xfrm>
        </p:spPr>
        <p:txBody>
          <a:bodyPr/>
          <a:lstStyle/>
          <a:p>
            <a:pPr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Грибы отдела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Deuteromycota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Серая гниль подсолнечника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Плодовая гниль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Монилиоз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 плодовых культур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Гельминтоспориозная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корневая гниль злаков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Фузариозная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корневая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гниль злаков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000792"/>
          </a:xfrm>
        </p:spPr>
        <p:txBody>
          <a:bodyPr>
            <a:normAutofit fontScale="92500"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Серая гниль подсолнечника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это болезнь растения, которая развивается в течение всего периода вегетации. Возбудитель в цикле развития имеет две стадии: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Botryotinia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fuckeliana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Bary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Whetzel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Botrytis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cinerea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Pers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обладает высокой филогенетической специализацией. Заражаются растения во всех фазах развития. Поражённые ткани приобретают бурый цвет и покрываются серым налетом мицелия и конидий. Заболевание распространено повс</a:t>
            </a:r>
            <a:r>
              <a:rPr lang="ru-RU" dirty="0" smtClean="0"/>
              <a:t>еместно.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429420"/>
          </a:xfrm>
        </p:spPr>
        <p:txBody>
          <a:bodyPr>
            <a:normAutofit fontScale="4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 болезни– фитопатогенный гриб, развивающийся в двух стадиях: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Botryotinia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fuckeliana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Bary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Whetzel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Botrytis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cinerea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Pers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.. Цикл развития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включает грибницу, образование конидий и склероциев. Отмечается редкое формирование апотеций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Грибница– пронизывает пораженные ткани насквозь, распростёртая, часто развивается на поверхности в форме густого налет. Гифы серовато-оливковые. Толщина 2,0–10,0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Конидиеносцы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прямостоячие, разветвленные, с утолщенной оболочкой. В нижней части они буроватые, на вершине ближе к бесцветным. Размер первых ответвлений 50,0–150,0х7,50–12,50 мкм. Второе ветвление – короткие веточки, оканчиваются выступами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сучковидной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формы с небольшими зубчиками, на которых крепятся пучки тесно скрученных конидий. Размер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конидиеносцев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300,0–1000,0 (2000,0)х6,0–17,50 (23,0)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Конидии – яйцевидные или округло-эллипсовидные. Строение одноклеточное. В массе пепельно-серые (дымчатые). Размер 9,0–15,0(17,5)х6,50–10,0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Склероции – в первое время серо-белые, позднее чернеют. Поверхность бугорчатая, форма округлая или неправильная. Диаметр 1,0–3,0 мм.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Апотеции – вначале развития сильновогнутые, позднее плоские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сосочковидновыпуклые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Образуются одиночно или группами. Ножки длинные, у основания черные. Размер 3,0–15,0х0,5–15,0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цилиндрические, с ножкой. Размер 105,0–160,0х6,5–9,5 мкм. Внутри по восемь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Между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присутствуют бесцветные парафизы нитевидной формы, диаметром 2,0–2,50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мкм.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эллиптические или яйцевидные, бесцветные, одноклеточные, однорядные. Размер 9,0–12,0х4,50–6,0 мкм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543956" cy="6429420"/>
          </a:xfrm>
        </p:spPr>
        <p:txBody>
          <a:bodyPr>
            <a:normAutofit fontScale="4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Кроме подсолнечника серая гниль поражает множество других растений.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 паразитирует на ягодах малины и земляники, уничтожает виноград, корнеплоды свеклы и моркови, капустные кочаны. Всего паразит вредит 400 видам растений из различных семейств.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Популяцию возбудителя серой гнили делят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спорулирующие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склероциальные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штаммы. Первые обладают повышенной патогенностью.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и созревание конидий происходит в темное время суток. Созрев, они слабо удерживаются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стеригмами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легко отрываются и распространяются ветром на большие расстояния.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сухом виде при температуре, не превышающей +25°C–+30°C, конидии сохраняют способность к развитию несколько месяцев. Это приводит к накоплению инфекционных начал в большом количестве в течение жаркого периода вегетации.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Склероции образуются при низкой температуре +4°C–+13°C.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Грибница развивается при температуре +2°C–+7°C до +30–+34°C. Оптимальные условия развития – +17°C–+25°C. Обязательным условием развития заболевания является высокая влажность. Максимальный рост грибницы и обильное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спороношение фиксируется при 95-98% относительной влажности.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Конидии прорастают в присутствии капельной влаги в интервале температур от +2°C до +30°C. Для прорастания склероциев требуется температура +19°C–+26°C. При этом образуется грибница 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спороношением.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некоторых случаях при температуре +2°C–+13°C на склероциях формируются апотеции с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Последние прорастают и продуцируют грибницу, на которой впоследствии формируется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спороношение.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сохраняется в неблагоприятных условиях в форме грибницы в корнях подсолнечника, в семенах в склероциев (на поверхности и в ядре), а также на растительных остатках. Склероции сохраняют способность к развитию в хранящихся семенах три года и более, а в почве 12 месяцев и больше.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5840435"/>
          </a:xfrm>
        </p:spPr>
        <p:txBody>
          <a:bodyPr>
            <a:normAutofit lnSpcReduction="10000"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Монилиоз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плодовых культур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это болезнь растения, в частности косточковых и семечковых плодовых культур. Возбудители в цикле развития имеют две стадии: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стадия) – относится к роду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;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(сумчатая стадия) – относится к роду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всех видах плодовых паразитируют: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fructigena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cinerea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Кроме того,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монилиоз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яблони вызывает узкоспециализированный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mali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монилиоз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айвы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cydonia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5840435"/>
          </a:xfrm>
        </p:spPr>
        <p:txBody>
          <a:bodyPr>
            <a:normAutofit fontScale="92500"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 болезни – аскомицет,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тафриномицет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Taphrina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deformans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 цикле развития отсутствует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стадия. Формируются только свободно расположенные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Плодовые тела не образуются.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булавовидно-цилиндрические, немного закругленные, иногда усеченные. Размер 25,0–40,0х8,0–13,0 мкм. В каждой по 8, реже 4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шаровидные. Диаметр 3,0–5,0 мкм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472518" cy="6572296"/>
          </a:xfrm>
        </p:spPr>
        <p:txBody>
          <a:bodyPr>
            <a:normAutofit fontScale="4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Возбудители болезни – фитопатогенные грибы, в цикле развития которых отмечается две стадии: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стадия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-–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fructigena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cinerea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 сумчатая стадия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-–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fructigena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cinerea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Мицелий – у всех видов распространяется в субстрате. Веточки распадаются на конидии, образующие цепочки, скученные в подушечки. Форма и цвет конидий служат признаками идентификации вида.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fructigena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Монилия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плодовая) –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стадия. Сумчатая стадия носит название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fructigena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Монилиния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плодовая), встречается редко.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стадии идентифицируется практически на всех плодовых культурах, вызывает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монилиальную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плодовую гниль. Особенно вредоносен на семечковых плодовых культурах.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fructigena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Конидии – яйцевидные или эллиптические, в простых или разветвленных цепочках. Размеры 20–24х12–14 мкм. Конидии собраны в полушаровидные, часто сливающиеся подушечки. Они довольно плотные, сначала беловатые, затем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охряно-желтые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конце развития бурые, расположены концентрическими кругами.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fructigena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Апотеции – воронковидной формы, края плоские, темно-серые, на ножке. Диаметр апотеции 3–5 мм. Длина ножки 5–15 мм, толщина – 1 мм.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цилиндрические, сужены к основанию. Размеры:120–180х9–12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мкм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косооднорядные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яйцевидно-веретеновидные со слегка заостренными концами. Размеры 11–12,5х5,6– 6,8 мкм. Парафизы многочисленные с перегородками. Размер парафиз 175–180х2,5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Микроконидии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стерильные, иногда образуются на коротких отростках гиф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мицелия.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215106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cinerea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Монилия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серая) –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стадия. Сумчатая стадия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cinerea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Монилиния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серая).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идентифицируется на семечковых и косточковых культурах. Вызывает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монилиальную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плодовую гниль 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монилиальный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ожог.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cinerea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Конидии – неправильно-эллиптические, обычно лимоновидные, сероватые или бесцветные, соединены в длинные цепочки. Размеры 12–13х9–10 мкм. Подушечки мелкие, довольно плотные, разбросаны беспорядочно.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Monilinia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cinerea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Апотеции – в начале развития воронковидные, позднее плоские, темно-бурые, на ножках. Диаметр апотеции 2–15 мм. Длина ножки 30–50 мм, толщина – 1,5–3 мм. Развиваются на склероциях группами.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цилиндрические, размеры 90–110х6–7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однорядные, притупленные на концах. Размеры: 6–9х3–4,5 мкм. Парафизы многочисленные, верхней части не утолщены. Толщина 2,5 мкм. Длина равна длине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Микроконидии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стерильные, иногда формируются на коротких отростках гиф мицелия.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357982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насаждениях семечковых плодовых культур (яблони и груши) заболевание чаще всего проявляется в форме плодовой гнили (возбудитель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fructigena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Страдают от данного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 косточковые плодовые культуры. Он поражает плоды. Цветки устойчивы перед этим возбудителем.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зимует на пораженных ветвях, побегах и мумифицированных плодах в форме мицелия. В южных частях ареала выращивания семечковых плодовых культур отмечается сохранение инфекции зимой в форме конидий.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Весной на мицелии формируются многочисленные конидии (подушечки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спороношения). Они распространяются ветром, дождевой влагой, насекомыми. Попадая в благоприятные условия, конидия прорастает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гифальным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отростком. Побурение плода наблюдается через 3–5 дней после заражения, появление спороношения через 8–10 дней. Мумифицированные плоды остаются на дереве или под деревом. В большинстве случаев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не образует сумчатой стадии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В садах Черноморского побережья Кавказа, в Украине и на Дальнем Востоке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Monilia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fructigena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вызывает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монилиальный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ожог соцветий и усыхание молодых побегов. На пораженных побегах появляется охряное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спороношение гриба в форме подушечек.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Источники инфекции – мумифицированные плоды, пораженные побеги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  <a:hlinkClick r:id="rId2"/>
              </a:rPr>
              <a:t>[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401080" cy="584043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Гельминтоспориозная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корневая гниль 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 болезнь растения, поражающая все его части и распространенная повсеместно в районах возделывания зерновых. Болеют все зерновые культуры, но чаще всего пшеница и ячмень. Возбудителем ее является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локулоаскомицет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Cochliobolus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sativus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стадия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Helminthosporium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sativum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543956" cy="5911873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Возбудителем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гельминтоспориозной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корневой гнили является гриб,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которого относят к классу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Локулоаскомицеты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Cochliobolus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sativus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(S. Ito&amp;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Kurib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Drechsler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ex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Dastur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(= 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Bipolaris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sorokiniana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Sacc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 Shoemaker).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стадия) – 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Helminthosporium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sativum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Pammel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C.M. King et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Bakke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Обычно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развивается в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стадии.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Конидиеносцы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многоклеточные, коленчатые, темноокрашенные. Длина около 1300 мкм, толщина 6,0–7,0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Конидии – темно-оливковые, эллиптической формы, удлиненно-яйцевидные, реже загнутые. Поперечных перегородок от 2 до 13. Размер конидий 60,0–130,0х17,0–30,0 мкм.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357982"/>
          </a:xfrm>
        </p:spPr>
        <p:txBody>
          <a:bodyPr>
            <a:normAutofit fontScale="4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Инфекция передается с пораженными семенами, растительными остатками и через почву.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 болезни способен успешно развиваться, паразитируя на 83 дикорастущих травах, из 37 родов. Поражает 65 видов из семейства злаковых. Его относят к временным обитателям почвы.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Продолжительность жизнеспособности гриба в почве зависит от ее физико-химических характеристик, состава микрофлоры и составляет от 3 до 5 лет.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Активность заражения и темпы развития болезни зависят от метеорологических условий. Особенно значима высокая влажность воздуха, приближенная к 95–97% и наличие осадков в период формирования зерна. Зерно заражается на протяжении всего периода формирования, пик заражения приходится на фазу молочной спелости.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вегетационный период гриб распространяется при помощи конидий. Грибница распространяется в межклеточных пространствах растительных тканей. Одновременно на поверхности пораженных органов, активнее при наличии капельной влаги, образуется темно-бурое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конидиальное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спороношение. Конидии прорастают концевыми клетками.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 развивается при температуре от +5°C–+ 6°C до +35°C–+37°C, оптимум – +20°C–+22°C. Конидии остаются жизнеспособными в течение нескольких месяцев при температуре до минус 32°C–43°C, а в некоторых случаях до минус 50°C.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Повышенная температура оказывает положительное влияние на развитие болезни. При +8°C–+10°C грибница не только не гибнет, но и не теряет способности к развитию, хотя темп распространения снижается. Способствует развитию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гельминтоспориозной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гнили возврат весенних холодов, провоцирующий задержку в развитии всходов. Метеорологические условия в период уборки зерновых оказывают значительное влияние на зараженность зерна чернотой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зародыша.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Органотропная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организация у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Cochliobolus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sativus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(S.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Ito&amp;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Kurib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Drechsler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Dastu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отсутствует. Вырабатываемые паразитом токсины способны инфицировать и подземные, и надземные органы растения-хозяина.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Фузариозная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корневая гниль злаковых культур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это болезнь растения, являющаяся одной из основных причин загнивания и отмирания корней и подземного междоузлия. Вызывается несовершенными грибами из рода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Fusarium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 России болезнь распространена в северо-западных областях.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357982"/>
          </a:xfrm>
        </p:spPr>
        <p:txBody>
          <a:bodyPr>
            <a:normAutofit fontScale="4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фузариозной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корневой гнили – грибы рода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Fusarium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Систематика грибов этого рода неоднозначна. По различным таксономическим системам в род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Fusarium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spp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включают от 55 видов до 28 разновидностей, объединяющих 31 вид и 9 секций.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Сложность систематизации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Fusarium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spp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возникает в связи с высокой изменчивостью морфологических структур.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Установленный стандарт видов: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Конидии– в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спороложах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пионнотах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спородохиях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 Конидии бесцветные, веретеновидной или серповидно-согнутой формы, в основном многоклеточные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макроконидии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с 4–5 перегородками. Размер 35,0–64,0х3,30–4,10 либо 29,0–46,0х6,10–7,10 мкм. У некоторых видов споры одноклеточные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микроконидии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размер 5,0–18,0х2,0–6,0 мкм.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Хламидоспоры –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бесцветные или желто-бурые, одноклеточные.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Склероции– синие или коричневые.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Однако при визуальном анализе использовать указанные характеристики часто затруднительно. Многие исследователи сходятся во мнении, что наличие веретеновидной или серповидно-согнутой формы конидий не может служить основным критерием для причисления гриба к роду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Fusarium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Кроме того, существует мнение, что не все виды рода образуют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макроконидии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указанной формы или формируют их очень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редко.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комплексе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фузариозная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корневая гнили злаковых культур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встречаються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F.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oxysporum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Schlectend.: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F.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solani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Mart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Sacc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avenaceum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Cook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verticilliodes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J.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Sheld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subglutinans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acuminatum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Ellis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Verh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.,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equiseti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Corda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Sacc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другие.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 fontScale="4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существует в почве постоянно. Грибы сохраняются на зерне, пожнивных остатках растений, в почве в форме грибниц, склероциев,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хламидоспор.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Споры разносятся как в результате деятельности человека, так и с каплями воды и с ветром. Грибы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Fusarium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могут выступать как первичными, так и вторичными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патогенами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сапрофитами. Они могут колонизировать ткань, и после того как корневая гниль, вызванная иными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уже присутствует. Распространяются грибы через почву и путем заражения семян и колоса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конидиями.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Растения инфицируются как при прорастании семян, так и в период роста.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проникая в корни, заселяет верхнюю часть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ксилему.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Проростки могут быть инфицированы грибами, находящимися в почве или на растительных остатках. Прорастание спор стимулируют выделения семян и корневых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волосков.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Заражение растений происходит при температуре от +1°C–+35°C (оптимальная температура +13°C–+ 20°C) и относительной влажности воздуха от 40 до 80 %. Усилению поражения корней способствует резкое колебание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влажности.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Корневая гниль злаков, вызываемая грибами рода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Fusarium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активно развивается в прохладную и влажную погоду с низкой солнечной радиацией. Благоприятствует развитию возбудителя сочетание высокой концентрации углекислоты с низким содержанием кислорода и слабокислая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Больше всего подвержены заражению ослабленные растения с пониженным тургором клеток и посевы в севооборотах, перенасыщенных зерновыми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злаками.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Кроме того, повышают риск поражения: глубокая заделка семян, тяжелые по структуре почвы, избыток или недостаток питательных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веществ.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500858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Taphrina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deformans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облигатный паразит с моноциклическим типом развития. Возможность вторичного заражения в летний период полностью исключать нельзя, но встречается оно редко и существенного значения для развития болезни не имеет.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Перезимовывает гриб в основном в форме почкующихся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расположенных между чешуйками почек либо в трещинках коры. Кроме того, возбудитель способен сохраняться зимой в форме грибницы в пораженных побегах 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в инфицированных листьях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Весной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прорастают и образуют грибницу. Мицелий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 листьях развивается в межклеточных пространствах эпидермиса под кутикулой. На побегах – в паренхиме коры, между пучками механического кольца или в срединной паренхиме. Гимениальный слой, состоящий из свободно расположенных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развивается под кутикулой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Образование восковидного налета на пораженных органах свидетельствует о созревании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Разрастаясь, гимениальный слой разрушает кутикулу и освободившиеся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разносит по саду ветром. Попадая в камедь на коре или между чешуек почек,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прорастают, образуя дрожжеподобную стадию. В этом состоянии гриб зимует. Весной, одновременно с распусканием почек,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активизируется и заражает молодые листья и побеги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  <a:hlinkClick r:id="rId2"/>
              </a:rPr>
              <a:t>[3]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Заболевание активно развивается при температуре от +10°C, в фазу распускания листовых почек. В этот период растения-хозяева наиболее чувствительны к воздействию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 мере старения листьев и с повышением температуры выше +26°C возможность заражения уменьшается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>
            <a:normAutofit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Мучнистая роса озимой пшеницы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 болезнь растения. Возбудитель – фитопатогенный аскомицет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Blumeria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graminis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имеющий большое количество биологических форм, приуроченных к конкретным видам зерновых культур. Поражает все надземные части. Развивается преимущественно на пшенице, ржи, ячмене, овсе. Характеризуется образованием белого налета, позднее принимающим серую или бурую окраску.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543956" cy="6429420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Морфология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Возбудитель болезни –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Blumeria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graminis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относят к порядку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Мучнисторосяные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грибы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Erysiphales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 связи с наличием замкнутых плодовых тел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клейстоцетий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этот порядок ранее относили 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плектомицетам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 последнее время их включают в состав пиреномицетов.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Blumeria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graminis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имеет поверхностную грибницу, а на концах, растущих гиф, образуются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аппрессории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имеющие форму плоских утолщений, приспособленных для крепления на поверхности растения. От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аппрессорий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отходят гаустории (эллиптические вздутия с пальцевидными выростами), которые заходят внутрь клеток. При их помощи гриб высасывает питательные вещества из клеток растения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 цикле развития имеет две стадии размножения: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анаморфную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конидиома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телеоморфную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(плодовые тела).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6500858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и у всех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мучнисторосяных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грибов, половые органы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Blumeria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graminis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представлены антеридиями (мужские гаметангии) и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аскогонами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(женские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гаментангии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 Антеридий имеет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двуклеточное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строение,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аскогон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одноклеточное. В процессе оплодотворения все содержимое верхней клетки антеридия перемещается в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аскогон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через специальную пору (отверстие). Затем вокруг зиготы возникает замкнутое плодовое тело, называемое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клейстотецием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Внутри него и формируются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аскоспорамио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Созрев,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клейстотеции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растрескиваются, отбрасывая верхнюю часть, на подобии крышки. При этом освобождаются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Erisiphe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graminis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Blumeria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graminis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отстреливает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аскоспоры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из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сумокна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расстояние до 2 см. Дальше они разносятся ветром и, попадая на ослабленные и восприимчивые к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растения, прорастают.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Заражение происходит при температуре окружающего воздуха от 0°C до +20°C и относительной влажности от 50 до 100 %. Более высокая температура, выше +30°C, задерживает развитие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Инкубационный период болезни длится от 3 до 11 дней, в среднем 3–5. Конидии способны давать за лето несколько поколений.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5911873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Спорынья ржи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Возбудитель – аскомицет семейства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Спорыньевые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Claviceps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purpurea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Tul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Фитопатоген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обладает широкой специализацией и поражает рожь, пшеницу, овес, ячмень, просо и многие злаковые травы. Более всего вредит посевам ржи. Чаще всего инфекция развивается в районах, где фаза цветения ржи совпадает с повышенной влажностью воздуха.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255</Words>
  <PresentationFormat>Экран (4:3)</PresentationFormat>
  <Paragraphs>235</Paragraphs>
  <Slides>48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49" baseType="lpstr">
      <vt:lpstr>Тема Office</vt:lpstr>
      <vt:lpstr>Грибы как возбудители болезней растений (продолжение)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Грибы как возбудители болезней растений (продолжение)</dc:title>
  <dc:creator>Оля</dc:creator>
  <cp:lastModifiedBy>Оля</cp:lastModifiedBy>
  <cp:revision>53</cp:revision>
  <dcterms:created xsi:type="dcterms:W3CDTF">2022-03-09T12:43:34Z</dcterms:created>
  <dcterms:modified xsi:type="dcterms:W3CDTF">2022-03-14T09:25:18Z</dcterms:modified>
</cp:coreProperties>
</file>